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98" r:id="rId3"/>
    <p:sldId id="303" r:id="rId4"/>
    <p:sldId id="304" r:id="rId5"/>
    <p:sldId id="299" r:id="rId6"/>
    <p:sldId id="300" r:id="rId7"/>
    <p:sldId id="301" r:id="rId8"/>
    <p:sldId id="30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2" d="100"/>
          <a:sy n="62" d="100"/>
        </p:scale>
        <p:origin x="72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797C-233E-B12F-6D36-BC20C0711A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174FD9-C40A-6505-4813-E606E3D441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853C7-9048-AF00-7CA4-E2CAFCD67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847A-3E14-4C0B-BDE6-48BA7CF5715C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36D7F-01D6-0AA1-3A0F-DCA77C499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A8658-EF7B-B82B-15D7-64A777778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3244-2380-4C60-863B-B841015E5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944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168BE-B33B-832D-3FBC-734774042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DF2D9B-6FBD-55EB-19F5-9A38BD6328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FE416-53C8-E8BC-918E-E4D81D741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847A-3E14-4C0B-BDE6-48BA7CF5715C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51277-D7BA-F561-0986-9E951FAD7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BA4F3-15B8-82A9-6257-D899CF422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3244-2380-4C60-863B-B841015E5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911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10A72A-1879-4ED9-3DF7-C598ED324C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D778D4-D578-7933-E9B7-E86292BA3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48756-440A-2629-0ED8-7AB8730CD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847A-3E14-4C0B-BDE6-48BA7CF5715C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88EA1-DD18-555C-2E0B-A7D4B6E26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93243-2A90-052B-B209-C9D609EF6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3244-2380-4C60-863B-B841015E5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914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5FBF0-DDD5-9F8A-CB58-E294F8B29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9A571-2608-8C81-FCF0-46E39FCA7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5D92A-C4E0-B09B-8600-2EEC54D6B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847A-3E14-4C0B-BDE6-48BA7CF5715C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B6980-1FF3-C0B1-50EE-A00DB6620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CB0DD-81E3-D6D7-B2AF-F562B133F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3244-2380-4C60-863B-B841015E5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506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4E4E1-66F4-EB74-A9A2-57CE7297B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BF10E6-9297-5797-3582-B199DD453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56A6D-FDB7-291D-09F3-3E73A94A5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847A-3E14-4C0B-BDE6-48BA7CF5715C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1AF0F-E234-4E51-7FBD-E7613506B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8754F-50E0-D9E8-C559-B05491B6A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3244-2380-4C60-863B-B841015E5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00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2E787-1368-44FE-A775-403EC72EE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B5717-F127-78FE-EB85-529AB16471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A669CD-7869-7B3C-6F16-06B060EF19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6EB702-28DD-C720-E63F-1CB4E94FB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847A-3E14-4C0B-BDE6-48BA7CF5715C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C01F26-0CBC-1C95-980A-20934486E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F19CE8-BC4B-50F5-3FF8-99717E3D1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3244-2380-4C60-863B-B841015E5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13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1A625-2921-1FD2-3C8B-5929061F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5F4B8-86FC-1C28-5656-0912F21CA6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681B4A-33C7-F8A8-4898-EBB0D22AB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F52A69-1800-2822-E820-7D4E3A023A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C5274F-55A7-06BA-A3A9-6C460D3577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000F42-C6B6-FEAA-042E-5A964265D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847A-3E14-4C0B-BDE6-48BA7CF5715C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8B88AC-09E5-E241-E2EC-AB7F1B098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4536F2-96EF-5FA1-BBA1-56CC224E1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3244-2380-4C60-863B-B841015E5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679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24B8A-E34A-5E5A-B7FD-9B6705F9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333F85-B590-9BF7-38F0-D2BE9045D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847A-3E14-4C0B-BDE6-48BA7CF5715C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FFD941-73DC-6A27-2F01-6D3DC2573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E48F43-D21D-90CD-E4CB-88900ED15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3244-2380-4C60-863B-B841015E5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222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A15EE6-21AD-0125-449F-72543E711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847A-3E14-4C0B-BDE6-48BA7CF5715C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6503C5-EDB9-AE72-4509-635A6ED87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4A733-6E3D-9341-6636-13A3108C8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3244-2380-4C60-863B-B841015E5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15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21D0A-1434-DA68-6EA0-B791FA887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9A0DD-A461-2A05-16AD-CF3C496EF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6885E3-0E9F-3999-A785-28D09F0CB7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E32FBB-38D5-0C5A-BFC1-839FED165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847A-3E14-4C0B-BDE6-48BA7CF5715C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1FA8E1-C7FB-607E-9299-FDA370E38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A301B-3806-F754-00ED-CFE14D72A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3244-2380-4C60-863B-B841015E5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489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BD556-7A31-7B93-EFAA-8799F8CB0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E7FBA5-E951-5AA2-9DF0-A3EC156D17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E055B5-44A8-E49F-AE07-CCDAF8B7DE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464F00-7FE3-1F0F-7602-1F0DC01EB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847A-3E14-4C0B-BDE6-48BA7CF5715C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A79905-FDEF-A04A-63E6-0C07AE049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A000CC-857B-5777-1FCC-445F97FA2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3244-2380-4C60-863B-B841015E5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007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726739-0A2F-ED00-46BD-4CDD98E30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76CFD6-1E3D-D51B-9F0C-970D7424D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5A282-5E91-DA98-6DC3-3F9E9BAB58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6847A-3E14-4C0B-BDE6-48BA7CF5715C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B4BB4-F078-2BD1-02BD-BB67012F0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652D1-F327-7098-9ADF-9196E6BC4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B73244-2380-4C60-863B-B841015E5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573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865021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771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2663152" y="3052762"/>
            <a:ext cx="6865696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rgbClr val="404040"/>
                </a:solidFill>
                <a:latin typeface="ShellMedium" panose="00000600000000000000" pitchFamily="2" charset="0"/>
              </a:rPr>
              <a:t>Journey Presentation Week-5</a:t>
            </a:r>
            <a:endParaRPr lang="en-GB" sz="4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00791055-6DC1-975E-1C61-D6733DF9FAE2}"/>
              </a:ext>
            </a:extLst>
          </p:cNvPr>
          <p:cNvSpPr txBox="1">
            <a:spLocks/>
          </p:cNvSpPr>
          <p:nvPr/>
        </p:nvSpPr>
        <p:spPr>
          <a:xfrm>
            <a:off x="2663152" y="3966747"/>
            <a:ext cx="6865696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>
                <a:solidFill>
                  <a:srgbClr val="404040"/>
                </a:solidFill>
                <a:latin typeface="ShellMedium" panose="00000600000000000000" pitchFamily="2" charset="0"/>
              </a:rPr>
              <a:t>Mohammad Aadil Sehrawat</a:t>
            </a:r>
          </a:p>
          <a:p>
            <a:r>
              <a:rPr lang="en-GB" sz="1800" dirty="0">
                <a:solidFill>
                  <a:srgbClr val="404040"/>
                </a:solidFill>
                <a:latin typeface="ShellMedium" panose="00000600000000000000" pitchFamily="2" charset="0"/>
              </a:rPr>
              <a:t>Employee ID: 654985</a:t>
            </a:r>
          </a:p>
        </p:txBody>
      </p:sp>
    </p:spTree>
    <p:extLst>
      <p:ext uri="{BB962C8B-B14F-4D97-AF65-F5344CB8AC3E}">
        <p14:creationId xmlns:p14="http://schemas.microsoft.com/office/powerpoint/2010/main" val="441354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33F5-5706-E7B0-010E-136112481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0004"/>
            <a:ext cx="9144000" cy="704675"/>
          </a:xfrm>
        </p:spPr>
        <p:txBody>
          <a:bodyPr>
            <a:noAutofit/>
          </a:bodyPr>
          <a:lstStyle/>
          <a:p>
            <a:r>
              <a:rPr lang="en-US" sz="2800" dirty="0"/>
              <a:t> 19-Sep-23 (Tuesday) – Python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4D0A69-FEB7-F9EF-6AD2-AAC3798ECD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72" b="-9623"/>
          <a:stretch/>
        </p:blipFill>
        <p:spPr>
          <a:xfrm>
            <a:off x="313888" y="2069218"/>
            <a:ext cx="5724853" cy="35834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12FDAF-81A2-14E2-126B-4201C899BD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58" b="-9458"/>
          <a:stretch/>
        </p:blipFill>
        <p:spPr>
          <a:xfrm>
            <a:off x="6144658" y="2069218"/>
            <a:ext cx="5733454" cy="358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97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33F5-5706-E7B0-010E-136112481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0004"/>
            <a:ext cx="9144000" cy="704675"/>
          </a:xfrm>
        </p:spPr>
        <p:txBody>
          <a:bodyPr>
            <a:noAutofit/>
          </a:bodyPr>
          <a:lstStyle/>
          <a:p>
            <a:r>
              <a:rPr lang="en-US" sz="2800" dirty="0"/>
              <a:t> 19-Sep-23 (Tuesday) – Python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9E1901-7456-FA18-D7AB-680CB0FAF9E6}"/>
              </a:ext>
            </a:extLst>
          </p:cNvPr>
          <p:cNvSpPr txBox="1"/>
          <p:nvPr/>
        </p:nvSpPr>
        <p:spPr>
          <a:xfrm>
            <a:off x="459708" y="1215894"/>
            <a:ext cx="10208292" cy="1971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Arguments 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Positional Arguments -&gt; def fun(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a,b,c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same position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order is very important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Keyword Arguments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def fun(a=1, b=2, c=3)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Default arguments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if value of third parameter not provided then replace with the default value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Variable Length arguments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76C908-9ED1-0762-380C-CBE5093828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665" r="31604" b="21715"/>
          <a:stretch/>
        </p:blipFill>
        <p:spPr>
          <a:xfrm>
            <a:off x="459708" y="3374454"/>
            <a:ext cx="5650685" cy="31301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A0EC3A-FE61-C381-A634-E375F1E402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8" r="18232" b="11314"/>
          <a:stretch/>
        </p:blipFill>
        <p:spPr>
          <a:xfrm>
            <a:off x="6314291" y="3348353"/>
            <a:ext cx="5170237" cy="313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865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33F5-5706-E7B0-010E-136112481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0004"/>
            <a:ext cx="9144000" cy="704675"/>
          </a:xfrm>
        </p:spPr>
        <p:txBody>
          <a:bodyPr>
            <a:noAutofit/>
          </a:bodyPr>
          <a:lstStyle/>
          <a:p>
            <a:r>
              <a:rPr lang="en-US" sz="2800" dirty="0"/>
              <a:t> 20-Sep-23 (Wednesday) – Python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9E1901-7456-FA18-D7AB-680CB0FAF9E6}"/>
              </a:ext>
            </a:extLst>
          </p:cNvPr>
          <p:cNvSpPr txBox="1"/>
          <p:nvPr/>
        </p:nvSpPr>
        <p:spPr>
          <a:xfrm>
            <a:off x="1860670" y="5049983"/>
            <a:ext cx="3055279" cy="774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Decorator function python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700F84-8774-ECF1-2E18-3277EB1421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33" b="-12033"/>
          <a:stretch/>
        </p:blipFill>
        <p:spPr>
          <a:xfrm>
            <a:off x="541789" y="2033774"/>
            <a:ext cx="5401812" cy="33761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FA9B7F-3F81-C50F-27CF-8F9C6E9863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32" b="-12032"/>
          <a:stretch/>
        </p:blipFill>
        <p:spPr>
          <a:xfrm>
            <a:off x="6248401" y="2033774"/>
            <a:ext cx="5401813" cy="33761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F7374C-CC7F-2E11-97EF-908DF40D0FF0}"/>
              </a:ext>
            </a:extLst>
          </p:cNvPr>
          <p:cNvSpPr txBox="1"/>
          <p:nvPr/>
        </p:nvSpPr>
        <p:spPr>
          <a:xfrm>
            <a:off x="7709195" y="5003677"/>
            <a:ext cx="305527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Sequence Generator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247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33F5-5706-E7B0-010E-136112481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11276"/>
            <a:ext cx="9144000" cy="704675"/>
          </a:xfrm>
        </p:spPr>
        <p:txBody>
          <a:bodyPr>
            <a:noAutofit/>
          </a:bodyPr>
          <a:lstStyle/>
          <a:p>
            <a:r>
              <a:rPr lang="en-US" sz="2800" dirty="0"/>
              <a:t> 20-Sep-23 (Wednesday) – Python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B5B9A-69EF-A428-7B44-D78FFBAA9794}"/>
              </a:ext>
            </a:extLst>
          </p:cNvPr>
          <p:cNvSpPr txBox="1"/>
          <p:nvPr/>
        </p:nvSpPr>
        <p:spPr>
          <a:xfrm>
            <a:off x="673072" y="1717953"/>
            <a:ext cx="10257783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 to Panda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Series, Lists, Dictionaries, Sets, Tuples, etc.</a:t>
            </a:r>
          </a:p>
          <a:p>
            <a:pPr lvl="1"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Parameters: </a:t>
            </a:r>
          </a:p>
          <a:p>
            <a:pPr lvl="1">
              <a:spcAft>
                <a:spcPts val="800"/>
              </a:spcAft>
            </a:pP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filepath_or_buffer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Location of the csv file. It accepts any string path or URL of the file.</a:t>
            </a:r>
          </a:p>
          <a:p>
            <a:pPr lvl="1">
              <a:spcAft>
                <a:spcPts val="800"/>
              </a:spcAft>
            </a:pP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sep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It stands for separator, default is ‘, ‘.</a:t>
            </a:r>
          </a:p>
          <a:p>
            <a:pPr lvl="1"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header: It accepts int, a list of int, row numbers to use as the column names, and the start of the data. If no names are passed, i.e., header=None, then, it will display the first column as 0, the second as 1, and so on.</a:t>
            </a:r>
          </a:p>
          <a:p>
            <a:pPr lvl="1">
              <a:spcAft>
                <a:spcPts val="800"/>
              </a:spcAft>
            </a:pP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usecols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Retrieves only selected columns from the CSV file.</a:t>
            </a:r>
          </a:p>
          <a:p>
            <a:pPr lvl="1">
              <a:spcAft>
                <a:spcPts val="800"/>
              </a:spcAft>
            </a:pP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nrows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Number of rows to be displayed from the dataset.</a:t>
            </a:r>
          </a:p>
          <a:p>
            <a:pPr lvl="1">
              <a:spcAft>
                <a:spcPts val="800"/>
              </a:spcAft>
            </a:pP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index_col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If None, there are no index numbers displayed along with records.  </a:t>
            </a:r>
          </a:p>
          <a:p>
            <a:pPr lvl="1">
              <a:spcAft>
                <a:spcPts val="800"/>
              </a:spcAft>
            </a:pP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skiprows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Skips passed rows in the new data frame.</a:t>
            </a:r>
          </a:p>
          <a:p>
            <a:pPr marL="228600" marR="0">
              <a:spcBef>
                <a:spcPts val="0"/>
              </a:spcBef>
              <a:spcAft>
                <a:spcPts val="800"/>
              </a:spcAft>
            </a:pP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294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33F5-5706-E7B0-010E-136112481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0004"/>
            <a:ext cx="9144000" cy="704675"/>
          </a:xfrm>
        </p:spPr>
        <p:txBody>
          <a:bodyPr>
            <a:noAutofit/>
          </a:bodyPr>
          <a:lstStyle/>
          <a:p>
            <a:r>
              <a:rPr lang="en-US" sz="2800" dirty="0"/>
              <a:t> 21-Sep-23 (Thursday) – </a:t>
            </a:r>
            <a:r>
              <a:rPr lang="en-US" sz="2800" dirty="0" err="1"/>
              <a:t>PySpark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596D76-B393-8D7D-08B4-7A1E884F6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-26" r="46644" b="28046"/>
          <a:stretch/>
        </p:blipFill>
        <p:spPr>
          <a:xfrm>
            <a:off x="743067" y="1801368"/>
            <a:ext cx="4488867" cy="3784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9D799B-144F-6759-7390-55090BB206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908" b="16972"/>
          <a:stretch/>
        </p:blipFill>
        <p:spPr>
          <a:xfrm>
            <a:off x="6490283" y="1802518"/>
            <a:ext cx="4650297" cy="3784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F5E9A5-0683-E3BD-2AB9-1092302FE548}"/>
              </a:ext>
            </a:extLst>
          </p:cNvPr>
          <p:cNvSpPr txBox="1"/>
          <p:nvPr/>
        </p:nvSpPr>
        <p:spPr>
          <a:xfrm>
            <a:off x="1524000" y="5587068"/>
            <a:ext cx="305527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PySpark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Installation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F2A0CD-2ABC-6F3F-929C-9E3BC7C729A8}"/>
              </a:ext>
            </a:extLst>
          </p:cNvPr>
          <p:cNvSpPr txBox="1"/>
          <p:nvPr/>
        </p:nvSpPr>
        <p:spPr>
          <a:xfrm>
            <a:off x="7699696" y="5587068"/>
            <a:ext cx="305527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Wordcount in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Pyspark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59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33F5-5706-E7B0-010E-136112481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0004"/>
            <a:ext cx="9144000" cy="704675"/>
          </a:xfrm>
        </p:spPr>
        <p:txBody>
          <a:bodyPr>
            <a:noAutofit/>
          </a:bodyPr>
          <a:lstStyle/>
          <a:p>
            <a:r>
              <a:rPr lang="en-US" sz="2800" dirty="0"/>
              <a:t> 21-Sep-23 (Thursday) – </a:t>
            </a:r>
            <a:r>
              <a:rPr lang="en-US" sz="2800" dirty="0" err="1"/>
              <a:t>PySpark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F5E6B9-BDCA-7C3F-E749-4D38DF144B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98" b="-8098"/>
          <a:stretch/>
        </p:blipFill>
        <p:spPr>
          <a:xfrm>
            <a:off x="1607133" y="1325880"/>
            <a:ext cx="4370256" cy="27314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8B0B94-8548-39E6-2080-7CBA59B63B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22" b="-8022"/>
          <a:stretch/>
        </p:blipFill>
        <p:spPr>
          <a:xfrm>
            <a:off x="6297745" y="1309956"/>
            <a:ext cx="4287123" cy="26794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748B58-D95C-1EA8-B69D-EE77B3DBCC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43" b="-8243"/>
          <a:stretch/>
        </p:blipFill>
        <p:spPr>
          <a:xfrm>
            <a:off x="1607133" y="4072678"/>
            <a:ext cx="4370257" cy="2731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D45C2D-36E0-76D3-446D-60920C19B0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403" b="-8403"/>
          <a:stretch/>
        </p:blipFill>
        <p:spPr>
          <a:xfrm>
            <a:off x="6297744" y="4072678"/>
            <a:ext cx="4287123" cy="267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29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33F5-5706-E7B0-010E-136112481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0004"/>
            <a:ext cx="9144000" cy="704675"/>
          </a:xfrm>
        </p:spPr>
        <p:txBody>
          <a:bodyPr>
            <a:noAutofit/>
          </a:bodyPr>
          <a:lstStyle/>
          <a:p>
            <a:r>
              <a:rPr lang="en-US" sz="2800" dirty="0"/>
              <a:t> 22-Sep-23 (Friday) – </a:t>
            </a:r>
            <a:r>
              <a:rPr lang="en-US" sz="2800" dirty="0" err="1"/>
              <a:t>PySpark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C44DC6-6E32-33F1-E3B0-349A376B09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15" b="-8415"/>
          <a:stretch/>
        </p:blipFill>
        <p:spPr>
          <a:xfrm>
            <a:off x="1507522" y="1371600"/>
            <a:ext cx="4386732" cy="27417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D35DFE-7CF7-ECCE-E8E1-1B951432D7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15" b="-8415"/>
          <a:stretch/>
        </p:blipFill>
        <p:spPr>
          <a:xfrm>
            <a:off x="6297746" y="1371600"/>
            <a:ext cx="4386732" cy="27417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E69E5B-97BE-37B3-041E-AF1F59A63D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98" b="-7998"/>
          <a:stretch/>
        </p:blipFill>
        <p:spPr>
          <a:xfrm>
            <a:off x="1524000" y="4093226"/>
            <a:ext cx="4386733" cy="27417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A5E541-5710-F2B6-E5D5-75C1A44D49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70" b="-8070"/>
          <a:stretch/>
        </p:blipFill>
        <p:spPr>
          <a:xfrm>
            <a:off x="6320117" y="4093226"/>
            <a:ext cx="4347883" cy="271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87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295</Words>
  <Application>Microsoft Office PowerPoint</Application>
  <PresentationFormat>Widescreen</PresentationFormat>
  <Paragraphs>28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ShellHeavy</vt:lpstr>
      <vt:lpstr>ShellMedium</vt:lpstr>
      <vt:lpstr>Office Theme</vt:lpstr>
      <vt:lpstr>PowerPoint Presentation</vt:lpstr>
      <vt:lpstr> 19-Sep-23 (Tuesday) – Python</vt:lpstr>
      <vt:lpstr> 19-Sep-23 (Tuesday) – Python</vt:lpstr>
      <vt:lpstr> 20-Sep-23 (Wednesday) – Python</vt:lpstr>
      <vt:lpstr> 20-Sep-23 (Wednesday) – Python</vt:lpstr>
      <vt:lpstr> 21-Sep-23 (Thursday) – PySpark</vt:lpstr>
      <vt:lpstr> 21-Sep-23 (Thursday) – PySpark</vt:lpstr>
      <vt:lpstr> 22-Sep-23 (Friday) – PySpark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Agarwal, Manya SBOBNG-PTIY/FHB</dc:creator>
  <cp:lastModifiedBy>Sehrawat, Mohammad Aadil SBOBNG-PTIY/FAA</cp:lastModifiedBy>
  <cp:revision>2</cp:revision>
  <dcterms:created xsi:type="dcterms:W3CDTF">2023-09-23T14:57:10Z</dcterms:created>
  <dcterms:modified xsi:type="dcterms:W3CDTF">2023-09-24T16:05:21Z</dcterms:modified>
</cp:coreProperties>
</file>